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92" r:id="rId5"/>
    <p:sldId id="276" r:id="rId6"/>
    <p:sldId id="294" r:id="rId7"/>
    <p:sldId id="296" r:id="rId8"/>
    <p:sldId id="297" r:id="rId9"/>
    <p:sldId id="293" r:id="rId10"/>
    <p:sldId id="298" r:id="rId11"/>
    <p:sldId id="299" r:id="rId12"/>
    <p:sldId id="300" r:id="rId13"/>
    <p:sldId id="301" r:id="rId14"/>
    <p:sldId id="302" r:id="rId15"/>
    <p:sldId id="289"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34"/>
  </p:normalViewPr>
  <p:slideViewPr>
    <p:cSldViewPr snapToGrid="0" showGuides="1">
      <p:cViewPr varScale="1">
        <p:scale>
          <a:sx n="63" d="100"/>
          <a:sy n="63" d="100"/>
        </p:scale>
        <p:origin x="804" y="56"/>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58" d="100"/>
          <a:sy n="58" d="100"/>
        </p:scale>
        <p:origin x="249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thukumar Thangavinayagam" userId="6d2de225f91ef57c" providerId="LiveId" clId="{2D6AE037-9AE8-4759-B1B1-51DFBA73DCBC}"/>
    <pc:docChg chg="undo custSel addSld modSld">
      <pc:chgData name="Muthukumar Thangavinayagam" userId="6d2de225f91ef57c" providerId="LiveId" clId="{2D6AE037-9AE8-4759-B1B1-51DFBA73DCBC}" dt="2024-08-09T12:54:35.915" v="12" actId="1076"/>
      <pc:docMkLst>
        <pc:docMk/>
      </pc:docMkLst>
      <pc:sldChg chg="addSp delSp modSp mod">
        <pc:chgData name="Muthukumar Thangavinayagam" userId="6d2de225f91ef57c" providerId="LiveId" clId="{2D6AE037-9AE8-4759-B1B1-51DFBA73DCBC}" dt="2024-08-09T12:54:07.491" v="7" actId="478"/>
        <pc:sldMkLst>
          <pc:docMk/>
          <pc:sldMk cId="3438606637" sldId="301"/>
        </pc:sldMkLst>
        <pc:spChg chg="add">
          <ac:chgData name="Muthukumar Thangavinayagam" userId="6d2de225f91ef57c" providerId="LiveId" clId="{2D6AE037-9AE8-4759-B1B1-51DFBA73DCBC}" dt="2024-08-09T12:54:07.491" v="7" actId="478"/>
          <ac:spMkLst>
            <pc:docMk/>
            <pc:sldMk cId="3438606637" sldId="301"/>
            <ac:spMk id="37" creationId="{16D3C8BC-FB28-3127-D29E-D4195120A3CA}"/>
          </ac:spMkLst>
        </pc:spChg>
        <pc:picChg chg="mod">
          <ac:chgData name="Muthukumar Thangavinayagam" userId="6d2de225f91ef57c" providerId="LiveId" clId="{2D6AE037-9AE8-4759-B1B1-51DFBA73DCBC}" dt="2024-08-09T12:54:06.786" v="6" actId="1076"/>
          <ac:picMkLst>
            <pc:docMk/>
            <pc:sldMk cId="3438606637" sldId="301"/>
            <ac:picMk id="6" creationId="{C947829A-70A6-7353-EC6D-58E556F51F6D}"/>
          </ac:picMkLst>
        </pc:picChg>
        <pc:picChg chg="add del mod">
          <ac:chgData name="Muthukumar Thangavinayagam" userId="6d2de225f91ef57c" providerId="LiveId" clId="{2D6AE037-9AE8-4759-B1B1-51DFBA73DCBC}" dt="2024-08-09T12:54:05.898" v="5" actId="1076"/>
          <ac:picMkLst>
            <pc:docMk/>
            <pc:sldMk cId="3438606637" sldId="301"/>
            <ac:picMk id="10" creationId="{546E84A2-4CE2-5C90-C122-1616E368101C}"/>
          </ac:picMkLst>
        </pc:picChg>
      </pc:sldChg>
      <pc:sldChg chg="addSp delSp modSp add mod">
        <pc:chgData name="Muthukumar Thangavinayagam" userId="6d2de225f91ef57c" providerId="LiveId" clId="{2D6AE037-9AE8-4759-B1B1-51DFBA73DCBC}" dt="2024-08-09T12:54:35.915" v="12" actId="1076"/>
        <pc:sldMkLst>
          <pc:docMk/>
          <pc:sldMk cId="2419421118" sldId="302"/>
        </pc:sldMkLst>
        <pc:picChg chg="add mod">
          <ac:chgData name="Muthukumar Thangavinayagam" userId="6d2de225f91ef57c" providerId="LiveId" clId="{2D6AE037-9AE8-4759-B1B1-51DFBA73DCBC}" dt="2024-08-09T12:54:35.915" v="12" actId="1076"/>
          <ac:picMkLst>
            <pc:docMk/>
            <pc:sldMk cId="2419421118" sldId="302"/>
            <ac:picMk id="3" creationId="{98CE7DF1-6852-21B7-FF48-EFF08D604007}"/>
          </ac:picMkLst>
        </pc:picChg>
        <pc:picChg chg="del">
          <ac:chgData name="Muthukumar Thangavinayagam" userId="6d2de225f91ef57c" providerId="LiveId" clId="{2D6AE037-9AE8-4759-B1B1-51DFBA73DCBC}" dt="2024-08-09T12:54:32.006" v="11" actId="478"/>
          <ac:picMkLst>
            <pc:docMk/>
            <pc:sldMk cId="2419421118" sldId="302"/>
            <ac:picMk id="6" creationId="{C947829A-70A6-7353-EC6D-58E556F51F6D}"/>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8/9/2024</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12.jpeg>
</file>

<file path=ppt/media/image13.jpeg>
</file>

<file path=ppt/media/image14.jpeg>
</file>

<file path=ppt/media/image2.png>
</file>

<file path=ppt/media/image3.png>
</file>

<file path=ppt/media/image4.jp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87834D1B-A726-18FB-799A-8294A1FE8A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Date Placeholder 8">
            <a:extLst>
              <a:ext uri="{FF2B5EF4-FFF2-40B4-BE49-F238E27FC236}">
                <a16:creationId xmlns:a16="http://schemas.microsoft.com/office/drawing/2014/main" id="{063B9152-B336-5993-1C67-48946279B0E6}"/>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6253B2-FD87-4AAE-AF69-14FE02FB4D05}" type="datetimeFigureOut">
              <a:rPr lang="en-US" smtClean="0"/>
              <a:t>8/9/2024</a:t>
            </a:fld>
            <a:endParaRPr lang="en-US"/>
          </a:p>
        </p:txBody>
      </p:sp>
      <p:sp>
        <p:nvSpPr>
          <p:cNvPr id="10" name="Notes Placeholder 9">
            <a:extLst>
              <a:ext uri="{FF2B5EF4-FFF2-40B4-BE49-F238E27FC236}">
                <a16:creationId xmlns:a16="http://schemas.microsoft.com/office/drawing/2014/main" id="{598999B6-0E65-F457-D4BF-F96BE9F9A9A7}"/>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976FEA9E-549C-DA0D-8B3C-832BF1072B45}"/>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DEDBB3-C345-4EAB-AB5D-9FB3AF589CFF}" type="slidenum">
              <a:rPr lang="en-US" smtClean="0"/>
              <a:t>‹#›</a:t>
            </a:fld>
            <a:endParaRPr lang="en-US"/>
          </a:p>
        </p:txBody>
      </p:sp>
      <p:sp>
        <p:nvSpPr>
          <p:cNvPr id="12" name="Slide Image Placeholder 11">
            <a:extLst>
              <a:ext uri="{FF2B5EF4-FFF2-40B4-BE49-F238E27FC236}">
                <a16:creationId xmlns:a16="http://schemas.microsoft.com/office/drawing/2014/main" id="{F627E2FE-9CC2-836E-40FC-1A1183B95164}"/>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3" name="Footer Placeholder 12">
            <a:extLst>
              <a:ext uri="{FF2B5EF4-FFF2-40B4-BE49-F238E27FC236}">
                <a16:creationId xmlns:a16="http://schemas.microsoft.com/office/drawing/2014/main" id="{413B0C97-27B2-A894-9DEA-82E460C91F15}"/>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64317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12</a:t>
            </a:fld>
            <a:endParaRPr lang="en-US" altLang="zh-CN" noProof="0" dirty="0"/>
          </a:p>
        </p:txBody>
      </p:sp>
    </p:spTree>
    <p:extLst>
      <p:ext uri="{BB962C8B-B14F-4D97-AF65-F5344CB8AC3E}">
        <p14:creationId xmlns:p14="http://schemas.microsoft.com/office/powerpoint/2010/main" val="1416909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33906354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a:t>
            </a:fld>
            <a:endParaRPr lang="en-US" altLang="zh-CN" noProof="0" dirty="0"/>
          </a:p>
        </p:txBody>
      </p:sp>
    </p:spTree>
    <p:extLst>
      <p:ext uri="{BB962C8B-B14F-4D97-AF65-F5344CB8AC3E}">
        <p14:creationId xmlns:p14="http://schemas.microsoft.com/office/powerpoint/2010/main" val="3193110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6</a:t>
            </a:fld>
            <a:endParaRPr lang="en-US" altLang="zh-CN" noProof="0" dirty="0"/>
          </a:p>
        </p:txBody>
      </p:sp>
    </p:spTree>
    <p:extLst>
      <p:ext uri="{BB962C8B-B14F-4D97-AF65-F5344CB8AC3E}">
        <p14:creationId xmlns:p14="http://schemas.microsoft.com/office/powerpoint/2010/main" val="39541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3394167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8</a:t>
            </a:fld>
            <a:endParaRPr lang="en-US" altLang="zh-CN" noProof="0" dirty="0"/>
          </a:p>
        </p:txBody>
      </p:sp>
    </p:spTree>
    <p:extLst>
      <p:ext uri="{BB962C8B-B14F-4D97-AF65-F5344CB8AC3E}">
        <p14:creationId xmlns:p14="http://schemas.microsoft.com/office/powerpoint/2010/main" val="36829434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9</a:t>
            </a:fld>
            <a:endParaRPr lang="en-US" altLang="zh-CN" noProof="0" dirty="0"/>
          </a:p>
        </p:txBody>
      </p:sp>
    </p:spTree>
    <p:extLst>
      <p:ext uri="{BB962C8B-B14F-4D97-AF65-F5344CB8AC3E}">
        <p14:creationId xmlns:p14="http://schemas.microsoft.com/office/powerpoint/2010/main" val="34133250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864040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11</a:t>
            </a:fld>
            <a:endParaRPr lang="en-US" altLang="zh-CN" noProof="0" dirty="0"/>
          </a:p>
        </p:txBody>
      </p:sp>
    </p:spTree>
    <p:extLst>
      <p:ext uri="{BB962C8B-B14F-4D97-AF65-F5344CB8AC3E}">
        <p14:creationId xmlns:p14="http://schemas.microsoft.com/office/powerpoint/2010/main" val="24718196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1">
                <a:lumMod val="75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rgbClr val="44678D"/>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p>
            <a:r>
              <a:rPr lang="en-US" noProof="0" dirty="0"/>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Rectangle 13">
            <a:extLst>
              <a:ext uri="{FF2B5EF4-FFF2-40B4-BE49-F238E27FC236}">
                <a16:creationId xmlns:a16="http://schemas.microsoft.com/office/drawing/2014/main" id="{12BFFCE7-C68B-4904-8795-9589C3F38FD4}"/>
              </a:ext>
            </a:extLst>
          </p:cNvPr>
          <p:cNvSpPr/>
          <p:nvPr userDrawn="1"/>
        </p:nvSpPr>
        <p:spPr>
          <a:xfrm>
            <a:off x="636161" y="5854024"/>
            <a:ext cx="2330137" cy="708120"/>
          </a:xfrm>
          <a:prstGeom prst="rect">
            <a:avLst/>
          </a:prstGeom>
          <a:solidFill>
            <a:srgbClr val="0F2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noProof="0"/>
              <a:t>Click icon to add picture</a:t>
            </a:r>
            <a:endParaRPr lang="en-US" altLang="zh-CN" noProof="0" dirty="0"/>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p>
            <a:r>
              <a:rPr lang="en-US" noProof="0"/>
              <a:t>Click to edit Master title style</a:t>
            </a:r>
            <a:endParaRPr lang="en-US" noProof="0"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solidFill>
              <a:schemeClr val="tx1"/>
            </a:solidFill>
          </a:ln>
        </p:spPr>
        <p:txBody>
          <a:bodyPr anchor="ctr">
            <a:noAutofit/>
          </a:bodyPr>
          <a:lstStyle>
            <a:lvl1pPr marL="0" indent="0" algn="ctr">
              <a:buNone/>
              <a:defRPr>
                <a:solidFill>
                  <a:schemeClr val="bg1"/>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94440"/>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rgbClr val="9843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p>
            <a:r>
              <a:rPr lang="en-US" noProof="0"/>
              <a:t>Click to edit Master title style</a:t>
            </a:r>
            <a:endParaRPr lang="en-US" noProof="0"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p:txBody>
          <a:bodyPr/>
          <a:lstStyle/>
          <a:p>
            <a:r>
              <a:rPr lang="en-US" noProof="0"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r>
              <a:rPr lang="en-US" noProof="0"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tx2"/>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bg1"/>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p>
            <a:r>
              <a:rPr lang="en-US" noProof="0"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bg1"/>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r>
              <a:rPr lang="en-US" noProof="0"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noProof="0" dirty="0"/>
              <a:t>Click to edit </a:t>
            </a:r>
            <a:r>
              <a:rPr lang="en-US" altLang="zh-CN" noProof="0" dirty="0"/>
              <a:t>Text </a:t>
            </a:r>
            <a:r>
              <a:rPr lang="en-US" noProof="0"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2"/>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noProof="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bg1"/>
                </a:solidFill>
                <a:latin typeface="+mn-lt"/>
              </a:defRPr>
            </a:lvl1pPr>
          </a:lstStyle>
          <a:p>
            <a:fld id="{47FEACEE-25B4-4A2D-B147-27296E36371D}" type="slidenum">
              <a:rPr lang="en-US" altLang="zh-CN" noProof="0" smtClean="0"/>
              <a:pPr/>
              <a:t>‹#›</a:t>
            </a:fld>
            <a:endParaRPr lang="en-US" altLang="zh-CN" noProof="0"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bg1"/>
                </a:solidFill>
                <a:latin typeface="+mn-lt"/>
              </a:defRPr>
            </a:lvl1pPr>
          </a:lstStyle>
          <a:p>
            <a:r>
              <a:rPr lang="en-US" noProof="0"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sldNum="0" hdr="0" dt="0"/>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16.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p:txBody>
          <a:bodyPr/>
          <a:lstStyle/>
          <a:p>
            <a:r>
              <a:rPr lang="en-US" altLang="zh-CN" dirty="0"/>
              <a:t>Employee </a:t>
            </a:r>
            <a:br>
              <a:rPr lang="en-US" altLang="zh-CN" dirty="0"/>
            </a:br>
            <a:r>
              <a:rPr lang="en-US" altLang="zh-CN" dirty="0"/>
              <a:t>	Spotlight</a:t>
            </a:r>
            <a:endParaRPr lang="en-US"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p:txBody>
          <a:bodyPr/>
          <a:lstStyle/>
          <a:p>
            <a:r>
              <a:rPr lang="en-US" dirty="0"/>
              <a:t>Presenter </a:t>
            </a:r>
          </a:p>
          <a:p>
            <a:r>
              <a:rPr lang="en-US" dirty="0"/>
              <a:t>Muthukumar</a:t>
            </a:r>
          </a:p>
        </p:txBody>
      </p:sp>
      <p:pic>
        <p:nvPicPr>
          <p:cNvPr id="30" name="Picture placeholder 29" descr="People in an office discussing work over a laptop&#10;">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rotWithShape="1">
          <a:blip r:embed="rId3">
            <a:extLst>
              <a:ext uri="{28A0092B-C50C-407E-A947-70E740481C1C}">
                <a14:useLocalDpi xmlns:a14="http://schemas.microsoft.com/office/drawing/2010/main"/>
              </a:ext>
            </a:extLst>
          </a:blip>
          <a:srcRect t="2475" r="2475"/>
          <a:stretch/>
        </p:blipFill>
        <p:spPr>
          <a:xfrm>
            <a:off x="6742557" y="821836"/>
            <a:ext cx="4405503" cy="5066346"/>
          </a:xfrm>
        </p:spPr>
      </p:pic>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a:ext>
            </a:extLst>
          </a:blip>
          <a:srcRect/>
          <a:stretch>
            <a:fillRect/>
          </a:stretch>
        </p:blipFill>
        <p:spPr>
          <a:xfrm>
            <a:off x="9897686" y="106446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Placeholder 25" descr="Layout of website design sketches on white paper">
            <a:extLst>
              <a:ext uri="{FF2B5EF4-FFF2-40B4-BE49-F238E27FC236}">
                <a16:creationId xmlns:a16="http://schemas.microsoft.com/office/drawing/2014/main" id="{4CBFAFCC-A306-4EA1-BEE3-7557795635A8}"/>
              </a:ext>
            </a:extLst>
          </p:cNvPr>
          <p:cNvPicPr>
            <a:picLocks noGrp="1" noChangeAspect="1"/>
          </p:cNvPicPr>
          <p:nvPr>
            <p:ph type="pic" sz="quarter" idx="51"/>
          </p:nvPr>
        </p:nvPicPr>
        <p:blipFill>
          <a:blip r:embed="rId3" cstate="print">
            <a:extLst>
              <a:ext uri="{28A0092B-C50C-407E-A947-70E740481C1C}">
                <a14:useLocalDpi xmlns:a14="http://schemas.microsoft.com/office/drawing/2010/main"/>
              </a:ext>
            </a:extLst>
          </a:blip>
          <a:srcRect/>
          <a:stretch>
            <a:fillRect/>
          </a:stretch>
        </p:blipFill>
        <p:spPr/>
      </p:pic>
      <p:sp>
        <p:nvSpPr>
          <p:cNvPr id="37" name="Text Placeholder 36">
            <a:extLst>
              <a:ext uri="{FF2B5EF4-FFF2-40B4-BE49-F238E27FC236}">
                <a16:creationId xmlns:a16="http://schemas.microsoft.com/office/drawing/2014/main" id="{16D3C8BC-FB28-3127-D29E-D4195120A3CA}"/>
              </a:ext>
            </a:extLst>
          </p:cNvPr>
          <p:cNvSpPr>
            <a:spLocks noGrp="1"/>
          </p:cNvSpPr>
          <p:nvPr>
            <p:ph type="body" sz="quarter" idx="27"/>
          </p:nvPr>
        </p:nvSpPr>
        <p:spPr>
          <a:xfrm>
            <a:off x="4550705" y="3625598"/>
            <a:ext cx="5334975" cy="1637282"/>
          </a:xfrm>
        </p:spPr>
        <p:txBody>
          <a:bodyPr/>
          <a:lstStyle/>
          <a:p>
            <a:endParaRPr lang="en-US" dirty="0"/>
          </a:p>
        </p:txBody>
      </p:sp>
      <p:sp>
        <p:nvSpPr>
          <p:cNvPr id="11" name="Slide Number Placeholder 13">
            <a:extLst>
              <a:ext uri="{FF2B5EF4-FFF2-40B4-BE49-F238E27FC236}">
                <a16:creationId xmlns:a16="http://schemas.microsoft.com/office/drawing/2014/main" id="{930FF33C-2E3C-37EC-75C2-1BE4513D9B62}"/>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10</a:t>
            </a:fld>
            <a:endParaRPr kumimoji="0" lang="en-US" altLang="zh-CN" sz="1200" u="none" strike="noStrike" kern="1200" cap="none" spc="0" normalizeH="0" baseline="0" dirty="0">
              <a:ln>
                <a:noFill/>
              </a:ln>
              <a:solidFill>
                <a:schemeClr val="bg1"/>
              </a:solidFill>
              <a:effectLst/>
              <a:uLnTx/>
              <a:uFillTx/>
            </a:endParaRPr>
          </a:p>
        </p:txBody>
      </p:sp>
      <p:pic>
        <p:nvPicPr>
          <p:cNvPr id="6" name="Picture 5">
            <a:extLst>
              <a:ext uri="{FF2B5EF4-FFF2-40B4-BE49-F238E27FC236}">
                <a16:creationId xmlns:a16="http://schemas.microsoft.com/office/drawing/2014/main" id="{C947829A-70A6-7353-EC6D-58E556F51F6D}"/>
              </a:ext>
            </a:extLst>
          </p:cNvPr>
          <p:cNvPicPr>
            <a:picLocks noChangeAspect="1"/>
          </p:cNvPicPr>
          <p:nvPr/>
        </p:nvPicPr>
        <p:blipFill>
          <a:blip r:embed="rId4"/>
          <a:stretch>
            <a:fillRect/>
          </a:stretch>
        </p:blipFill>
        <p:spPr>
          <a:xfrm rot="16200000">
            <a:off x="2667000" y="1141884"/>
            <a:ext cx="6857999" cy="4574232"/>
          </a:xfrm>
          <a:prstGeom prst="rect">
            <a:avLst/>
          </a:prstGeom>
        </p:spPr>
      </p:pic>
    </p:spTree>
    <p:extLst>
      <p:ext uri="{BB962C8B-B14F-4D97-AF65-F5344CB8AC3E}">
        <p14:creationId xmlns:p14="http://schemas.microsoft.com/office/powerpoint/2010/main" val="34386066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Placeholder 25" descr="Layout of website design sketches on white paper">
            <a:extLst>
              <a:ext uri="{FF2B5EF4-FFF2-40B4-BE49-F238E27FC236}">
                <a16:creationId xmlns:a16="http://schemas.microsoft.com/office/drawing/2014/main" id="{4CBFAFCC-A306-4EA1-BEE3-7557795635A8}"/>
              </a:ext>
            </a:extLst>
          </p:cNvPr>
          <p:cNvPicPr>
            <a:picLocks noGrp="1" noChangeAspect="1"/>
          </p:cNvPicPr>
          <p:nvPr>
            <p:ph type="pic" sz="quarter" idx="51"/>
          </p:nvPr>
        </p:nvPicPr>
        <p:blipFill>
          <a:blip r:embed="rId3" cstate="print">
            <a:extLst>
              <a:ext uri="{28A0092B-C50C-407E-A947-70E740481C1C}">
                <a14:useLocalDpi xmlns:a14="http://schemas.microsoft.com/office/drawing/2010/main"/>
              </a:ext>
            </a:extLst>
          </a:blip>
          <a:srcRect/>
          <a:stretch>
            <a:fillRect/>
          </a:stretch>
        </p:blipFill>
        <p:spPr/>
      </p:pic>
      <p:sp>
        <p:nvSpPr>
          <p:cNvPr id="37" name="Text Placeholder 36">
            <a:extLst>
              <a:ext uri="{FF2B5EF4-FFF2-40B4-BE49-F238E27FC236}">
                <a16:creationId xmlns:a16="http://schemas.microsoft.com/office/drawing/2014/main" id="{16D3C8BC-FB28-3127-D29E-D4195120A3CA}"/>
              </a:ext>
            </a:extLst>
          </p:cNvPr>
          <p:cNvSpPr>
            <a:spLocks noGrp="1"/>
          </p:cNvSpPr>
          <p:nvPr>
            <p:ph type="body" sz="quarter" idx="27"/>
          </p:nvPr>
        </p:nvSpPr>
        <p:spPr>
          <a:xfrm>
            <a:off x="4550705" y="3625598"/>
            <a:ext cx="5334975" cy="1637282"/>
          </a:xfrm>
        </p:spPr>
        <p:txBody>
          <a:bodyPr/>
          <a:lstStyle/>
          <a:p>
            <a:endParaRPr lang="en-US" dirty="0"/>
          </a:p>
        </p:txBody>
      </p:sp>
      <p:sp>
        <p:nvSpPr>
          <p:cNvPr id="11" name="Slide Number Placeholder 13">
            <a:extLst>
              <a:ext uri="{FF2B5EF4-FFF2-40B4-BE49-F238E27FC236}">
                <a16:creationId xmlns:a16="http://schemas.microsoft.com/office/drawing/2014/main" id="{930FF33C-2E3C-37EC-75C2-1BE4513D9B62}"/>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11</a:t>
            </a:fld>
            <a:endParaRPr kumimoji="0" lang="en-US" altLang="zh-CN" sz="1200" u="none" strike="noStrike" kern="1200" cap="none" spc="0" normalizeH="0" baseline="0" dirty="0">
              <a:ln>
                <a:noFill/>
              </a:ln>
              <a:solidFill>
                <a:schemeClr val="bg1"/>
              </a:solidFill>
              <a:effectLst/>
              <a:uLnTx/>
              <a:uFillTx/>
            </a:endParaRPr>
          </a:p>
        </p:txBody>
      </p:sp>
      <p:pic>
        <p:nvPicPr>
          <p:cNvPr id="3" name="Picture 2">
            <a:extLst>
              <a:ext uri="{FF2B5EF4-FFF2-40B4-BE49-F238E27FC236}">
                <a16:creationId xmlns:a16="http://schemas.microsoft.com/office/drawing/2014/main" id="{98CE7DF1-6852-21B7-FF48-EFF08D604007}"/>
              </a:ext>
            </a:extLst>
          </p:cNvPr>
          <p:cNvPicPr>
            <a:picLocks noChangeAspect="1"/>
          </p:cNvPicPr>
          <p:nvPr/>
        </p:nvPicPr>
        <p:blipFill>
          <a:blip r:embed="rId4"/>
          <a:stretch>
            <a:fillRect/>
          </a:stretch>
        </p:blipFill>
        <p:spPr>
          <a:xfrm>
            <a:off x="3215954" y="287370"/>
            <a:ext cx="8707482" cy="5801360"/>
          </a:xfrm>
          <a:prstGeom prst="rect">
            <a:avLst/>
          </a:prstGeom>
        </p:spPr>
      </p:pic>
    </p:spTree>
    <p:extLst>
      <p:ext uri="{BB962C8B-B14F-4D97-AF65-F5344CB8AC3E}">
        <p14:creationId xmlns:p14="http://schemas.microsoft.com/office/powerpoint/2010/main" val="2419421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t>Thank you</a:t>
            </a:r>
          </a:p>
        </p:txBody>
      </p:sp>
      <p:pic>
        <p:nvPicPr>
          <p:cNvPr id="14" name="Picture Placeholder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3" cstate="print">
            <a:extLst>
              <a:ext uri="{28A0092B-C50C-407E-A947-70E740481C1C}">
                <a14:useLocalDpi xmlns:a14="http://schemas.microsoft.com/office/drawing/2010/main"/>
              </a:ext>
            </a:extLst>
          </a:blip>
          <a:srcRect/>
          <a:stretch/>
        </p:blipFill>
        <p:spPr/>
      </p:pic>
      <p:pic>
        <p:nvPicPr>
          <p:cNvPr id="16" name="Picture Placeholder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4" cstate="print">
            <a:extLst>
              <a:ext uri="{28A0092B-C50C-407E-A947-70E740481C1C}">
                <a14:useLocalDpi xmlns:a14="http://schemas.microsoft.com/office/drawing/2010/main"/>
              </a:ext>
            </a:extLst>
          </a:blip>
          <a:srcRect/>
          <a:stretch/>
        </p:blipFill>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5" cstate="print">
            <a:extLst>
              <a:ext uri="{28A0092B-C50C-407E-A947-70E740481C1C}">
                <a14:useLocalDpi xmlns:a14="http://schemas.microsoft.com/office/drawing/2010/main"/>
              </a:ext>
            </a:extLst>
          </a:blip>
          <a:src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p:txBody>
          <a:bodyPr/>
          <a:lstStyle/>
          <a:p>
            <a:endParaRPr lang="en-US" dirty="0"/>
          </a:p>
        </p:txBody>
      </p:sp>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6"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2927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09574" y="2096892"/>
            <a:ext cx="5117162" cy="1325563"/>
          </a:xfrm>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09574" y="3435546"/>
            <a:ext cx="4260180" cy="1294530"/>
          </a:xfrm>
        </p:spPr>
        <p:txBody>
          <a:bodyPr/>
          <a:lstStyle/>
          <a:p>
            <a:r>
              <a:rPr lang="en-US" dirty="0"/>
              <a:t>Born and brought up erode, Tamil Nadu.</a:t>
            </a:r>
          </a:p>
          <a:p>
            <a:r>
              <a:rPr lang="en-US" dirty="0"/>
              <a:t>Completed Education MCA in 2006.</a:t>
            </a:r>
          </a:p>
        </p:txBody>
      </p:sp>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52"/>
          </p:nvPr>
        </p:nvSpPr>
        <p:spPr>
          <a:xfrm>
            <a:off x="484632" y="6217920"/>
            <a:ext cx="4114800" cy="365125"/>
          </a:xfrm>
        </p:spPr>
        <p:txBody>
          <a:bodyPr/>
          <a:lstStyle/>
          <a:p>
            <a:r>
              <a:rPr lang="en-US" dirty="0"/>
              <a:t>Presentation Title</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dirty="0">
              <a:ln>
                <a:noFill/>
              </a:ln>
              <a:solidFill>
                <a:srgbClr val="F7D952"/>
              </a:solidFill>
              <a:effectLst/>
              <a:uLnTx/>
              <a:uFillTx/>
              <a:latin typeface="Posterama Text SemiBold"/>
              <a:ea typeface="+mn-ea"/>
              <a:cs typeface="+mn-cs"/>
            </a:endParaRPr>
          </a:p>
        </p:txBody>
      </p:sp>
      <p:sp>
        <p:nvSpPr>
          <p:cNvPr id="9" name="Slide Number Placeholder 13">
            <a:extLst>
              <a:ext uri="{FF2B5EF4-FFF2-40B4-BE49-F238E27FC236}">
                <a16:creationId xmlns:a16="http://schemas.microsoft.com/office/drawing/2014/main" id="{D246665A-6901-3F62-340A-A95E775ACA48}"/>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2</a:t>
            </a:fld>
            <a:endParaRPr kumimoji="0" lang="en-US" altLang="zh-CN" sz="1200" u="none" strike="noStrike" kern="1200" cap="none" spc="0" normalizeH="0" baseline="0" dirty="0">
              <a:ln>
                <a:noFill/>
              </a:ln>
              <a:solidFill>
                <a:schemeClr val="bg1"/>
              </a:solidFill>
              <a:effectLst/>
              <a:uLnTx/>
              <a:uFillTx/>
            </a:endParaRPr>
          </a:p>
        </p:txBody>
      </p:sp>
      <p:pic>
        <p:nvPicPr>
          <p:cNvPr id="7" name="Picture Placeholder 6">
            <a:extLst>
              <a:ext uri="{FF2B5EF4-FFF2-40B4-BE49-F238E27FC236}">
                <a16:creationId xmlns:a16="http://schemas.microsoft.com/office/drawing/2014/main" id="{56DB191E-FA50-96FE-4990-82D765BD0B7A}"/>
              </a:ext>
            </a:extLst>
          </p:cNvPr>
          <p:cNvPicPr>
            <a:picLocks noGrp="1" noChangeAspect="1"/>
          </p:cNvPicPr>
          <p:nvPr>
            <p:ph type="pic" sz="quarter" idx="51"/>
          </p:nvPr>
        </p:nvPicPr>
        <p:blipFill>
          <a:blip r:embed="rId3"/>
          <a:srcRect l="17475" r="17475"/>
          <a:stretch>
            <a:fillRect/>
          </a:stretch>
        </p:blipFill>
        <p:spPr>
          <a:xfrm>
            <a:off x="5626736" y="6546"/>
            <a:ext cx="6446999" cy="6858000"/>
          </a:xfrm>
        </p:spPr>
      </p:pic>
    </p:spTree>
    <p:extLst>
      <p:ext uri="{BB962C8B-B14F-4D97-AF65-F5344CB8AC3E}">
        <p14:creationId xmlns:p14="http://schemas.microsoft.com/office/powerpoint/2010/main" val="77554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3663CA-BA5A-41E7-1FBE-D38846DFEF75}"/>
              </a:ext>
            </a:extLst>
          </p:cNvPr>
          <p:cNvSpPr>
            <a:spLocks noGrp="1"/>
          </p:cNvSpPr>
          <p:nvPr>
            <p:ph type="title"/>
          </p:nvPr>
        </p:nvSpPr>
        <p:spPr/>
        <p:txBody>
          <a:bodyPr/>
          <a:lstStyle/>
          <a:p>
            <a:r>
              <a:rPr lang="en-US" dirty="0"/>
              <a:t>Carrier</a:t>
            </a:r>
          </a:p>
        </p:txBody>
      </p:sp>
      <p:sp>
        <p:nvSpPr>
          <p:cNvPr id="11" name="Text Placeholder 10">
            <a:extLst>
              <a:ext uri="{FF2B5EF4-FFF2-40B4-BE49-F238E27FC236}">
                <a16:creationId xmlns:a16="http://schemas.microsoft.com/office/drawing/2014/main" id="{02CEC6EF-006F-693B-5D79-47FD797CB22B}"/>
              </a:ext>
            </a:extLst>
          </p:cNvPr>
          <p:cNvSpPr>
            <a:spLocks noGrp="1"/>
          </p:cNvSpPr>
          <p:nvPr>
            <p:ph type="body" sz="quarter" idx="29"/>
          </p:nvPr>
        </p:nvSpPr>
        <p:spPr/>
        <p:txBody>
          <a:bodyPr/>
          <a:lstStyle/>
          <a:p>
            <a:endParaRPr lang="en-US" dirty="0"/>
          </a:p>
          <a:p>
            <a:endParaRPr lang="en-US" dirty="0"/>
          </a:p>
          <a:p>
            <a:endParaRPr lang="en-US" dirty="0"/>
          </a:p>
        </p:txBody>
      </p:sp>
      <p:sp>
        <p:nvSpPr>
          <p:cNvPr id="4" name="Footer Placeholder 3">
            <a:extLst>
              <a:ext uri="{FF2B5EF4-FFF2-40B4-BE49-F238E27FC236}">
                <a16:creationId xmlns:a16="http://schemas.microsoft.com/office/drawing/2014/main" id="{03A6B6FB-DEBA-00AA-0812-B47A64FF054A}"/>
              </a:ext>
            </a:extLst>
          </p:cNvPr>
          <p:cNvSpPr>
            <a:spLocks noGrp="1"/>
          </p:cNvSpPr>
          <p:nvPr>
            <p:ph type="ftr" sz="quarter" idx="30"/>
          </p:nvPr>
        </p:nvSpPr>
        <p:spPr/>
        <p:txBody>
          <a:bodyPr/>
          <a:lstStyle/>
          <a:p>
            <a:r>
              <a:rPr lang="en-US" dirty="0"/>
              <a:t>Presentation Title</a:t>
            </a:r>
          </a:p>
        </p:txBody>
      </p:sp>
      <p:sp>
        <p:nvSpPr>
          <p:cNvPr id="8" name="Slide Number Placeholder 13">
            <a:extLst>
              <a:ext uri="{FF2B5EF4-FFF2-40B4-BE49-F238E27FC236}">
                <a16:creationId xmlns:a16="http://schemas.microsoft.com/office/drawing/2014/main" id="{7B1FF929-CED0-79CA-154D-98463CC4A608}"/>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en-US" altLang="zh-CN" sz="1200" u="none" strike="noStrike" kern="1200" cap="none" spc="0" normalizeH="0" baseline="0" dirty="0">
              <a:ln>
                <a:noFill/>
              </a:ln>
              <a:solidFill>
                <a:schemeClr val="bg1"/>
              </a:solidFill>
              <a:effectLst/>
              <a:uLnTx/>
              <a:uFillTx/>
            </a:endParaRPr>
          </a:p>
        </p:txBody>
      </p:sp>
    </p:spTree>
    <p:extLst>
      <p:ext uri="{BB962C8B-B14F-4D97-AF65-F5344CB8AC3E}">
        <p14:creationId xmlns:p14="http://schemas.microsoft.com/office/powerpoint/2010/main" val="329559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8FF3F-AF62-7E42-7519-0F952A77635D}"/>
              </a:ext>
            </a:extLst>
          </p:cNvPr>
          <p:cNvSpPr>
            <a:spLocks noGrp="1"/>
          </p:cNvSpPr>
          <p:nvPr>
            <p:ph type="title"/>
          </p:nvPr>
        </p:nvSpPr>
        <p:spPr>
          <a:xfrm>
            <a:off x="6099078" y="1856195"/>
            <a:ext cx="5422361" cy="1688906"/>
          </a:xfrm>
        </p:spPr>
        <p:txBody>
          <a:bodyPr/>
          <a:lstStyle/>
          <a:p>
            <a:pPr marL="457200" indent="-457200">
              <a:buFont typeface="Arial" panose="020B0604020202020204" pitchFamily="34" charset="0"/>
              <a:buChar char="•"/>
            </a:pPr>
            <a:br>
              <a:rPr lang="en-US" dirty="0"/>
            </a:br>
            <a:br>
              <a:rPr lang="en-US" dirty="0"/>
            </a:br>
            <a:br>
              <a:rPr lang="en-US" dirty="0"/>
            </a:br>
            <a:br>
              <a:rPr lang="en-US" dirty="0"/>
            </a:br>
            <a:br>
              <a:rPr lang="en-US" dirty="0"/>
            </a:br>
            <a:br>
              <a:rPr lang="en-US" dirty="0"/>
            </a:br>
            <a:br>
              <a:rPr lang="en-US" dirty="0"/>
            </a:br>
            <a:br>
              <a:rPr lang="en-US" dirty="0"/>
            </a:br>
            <a:r>
              <a:rPr lang="en-US" dirty="0"/>
              <a:t>Start Carrier as Junior developer in Coimbatore City</a:t>
            </a:r>
            <a:br>
              <a:rPr lang="en-US" dirty="0"/>
            </a:br>
            <a:br>
              <a:rPr lang="en-US" dirty="0"/>
            </a:br>
            <a:r>
              <a:rPr lang="en-US" dirty="0"/>
              <a:t>Shifted as developer as Struts frame work in Chennai City.</a:t>
            </a:r>
            <a:br>
              <a:rPr lang="en-US" dirty="0"/>
            </a:br>
            <a:br>
              <a:rPr lang="en-US" dirty="0"/>
            </a:br>
            <a:r>
              <a:rPr lang="en-US" dirty="0"/>
              <a:t>In the year 2009 moved to Bangalore for my carrier growth.</a:t>
            </a:r>
            <a:endParaRPr lang="en-IN" dirty="0"/>
          </a:p>
        </p:txBody>
      </p:sp>
      <p:sp>
        <p:nvSpPr>
          <p:cNvPr id="4" name="Footer Placeholder 3">
            <a:extLst>
              <a:ext uri="{FF2B5EF4-FFF2-40B4-BE49-F238E27FC236}">
                <a16:creationId xmlns:a16="http://schemas.microsoft.com/office/drawing/2014/main" id="{61763A9F-E9A8-FA2F-34AA-5670A75B1BBB}"/>
              </a:ext>
            </a:extLst>
          </p:cNvPr>
          <p:cNvSpPr>
            <a:spLocks noGrp="1"/>
          </p:cNvSpPr>
          <p:nvPr>
            <p:ph type="ftr" sz="quarter" idx="30"/>
          </p:nvPr>
        </p:nvSpPr>
        <p:spPr/>
        <p:txBody>
          <a:bodyPr/>
          <a:lstStyle/>
          <a:p>
            <a:r>
              <a:rPr lang="en-US" noProof="0"/>
              <a:t>Presentation Title</a:t>
            </a:r>
            <a:endParaRPr lang="en-US" noProof="0" dirty="0"/>
          </a:p>
        </p:txBody>
      </p:sp>
    </p:spTree>
    <p:extLst>
      <p:ext uri="{BB962C8B-B14F-4D97-AF65-F5344CB8AC3E}">
        <p14:creationId xmlns:p14="http://schemas.microsoft.com/office/powerpoint/2010/main" val="2098480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8FF3F-AF62-7E42-7519-0F952A77635D}"/>
              </a:ext>
            </a:extLst>
          </p:cNvPr>
          <p:cNvSpPr>
            <a:spLocks noGrp="1"/>
          </p:cNvSpPr>
          <p:nvPr>
            <p:ph type="title"/>
          </p:nvPr>
        </p:nvSpPr>
        <p:spPr>
          <a:xfrm>
            <a:off x="4907280" y="1856195"/>
            <a:ext cx="6614159" cy="1688906"/>
          </a:xfrm>
        </p:spPr>
        <p:txBody>
          <a:bodyPr/>
          <a:lstStyle/>
          <a:p>
            <a:pPr marL="457200" indent="-457200">
              <a:buFont typeface="Arial" panose="020B0604020202020204" pitchFamily="34" charset="0"/>
              <a:buChar char="•"/>
            </a:pPr>
            <a:br>
              <a:rPr lang="en-US" dirty="0"/>
            </a:br>
            <a:br>
              <a:rPr lang="en-US" dirty="0"/>
            </a:br>
            <a:br>
              <a:rPr lang="en-US" dirty="0"/>
            </a:br>
            <a:br>
              <a:rPr lang="en-US" dirty="0"/>
            </a:br>
            <a:br>
              <a:rPr lang="en-US" dirty="0"/>
            </a:br>
            <a:br>
              <a:rPr lang="en-US" dirty="0"/>
            </a:br>
            <a:br>
              <a:rPr lang="en-US" dirty="0"/>
            </a:br>
            <a:br>
              <a:rPr lang="en-US" dirty="0"/>
            </a:br>
            <a:r>
              <a:rPr lang="en-US" dirty="0"/>
              <a:t>Joined </a:t>
            </a:r>
            <a:r>
              <a:rPr lang="en-US" dirty="0" err="1"/>
              <a:t>Cignex</a:t>
            </a:r>
            <a:r>
              <a:rPr lang="en-US" dirty="0"/>
              <a:t> Technologies 2010 December, Start working different clients</a:t>
            </a:r>
            <a:br>
              <a:rPr lang="en-US" dirty="0"/>
            </a:br>
            <a:br>
              <a:rPr lang="en-US" dirty="0"/>
            </a:br>
            <a:r>
              <a:rPr lang="en-US" dirty="0"/>
              <a:t>Travelled Saudi Arabia for STC Project </a:t>
            </a:r>
            <a:br>
              <a:rPr lang="en-US" dirty="0"/>
            </a:br>
            <a:br>
              <a:rPr lang="en-US" dirty="0"/>
            </a:br>
            <a:r>
              <a:rPr lang="en-US" dirty="0"/>
              <a:t>Joined AON in the Year 2014. Star working with Core team, AE team, YSA team different teams, </a:t>
            </a:r>
            <a:endParaRPr lang="en-IN" dirty="0"/>
          </a:p>
        </p:txBody>
      </p:sp>
      <p:sp>
        <p:nvSpPr>
          <p:cNvPr id="4" name="Footer Placeholder 3">
            <a:extLst>
              <a:ext uri="{FF2B5EF4-FFF2-40B4-BE49-F238E27FC236}">
                <a16:creationId xmlns:a16="http://schemas.microsoft.com/office/drawing/2014/main" id="{61763A9F-E9A8-FA2F-34AA-5670A75B1BBB}"/>
              </a:ext>
            </a:extLst>
          </p:cNvPr>
          <p:cNvSpPr>
            <a:spLocks noGrp="1"/>
          </p:cNvSpPr>
          <p:nvPr>
            <p:ph type="ftr" sz="quarter" idx="30"/>
          </p:nvPr>
        </p:nvSpPr>
        <p:spPr/>
        <p:txBody>
          <a:bodyPr/>
          <a:lstStyle/>
          <a:p>
            <a:r>
              <a:rPr lang="en-US" noProof="0"/>
              <a:t>Presentation Title</a:t>
            </a:r>
            <a:endParaRPr lang="en-US" noProof="0" dirty="0"/>
          </a:p>
        </p:txBody>
      </p:sp>
      <p:sp>
        <p:nvSpPr>
          <p:cNvPr id="5" name="Title 1">
            <a:extLst>
              <a:ext uri="{FF2B5EF4-FFF2-40B4-BE49-F238E27FC236}">
                <a16:creationId xmlns:a16="http://schemas.microsoft.com/office/drawing/2014/main" id="{5420D357-7EF9-5F26-A1C6-2F0005D4783D}"/>
              </a:ext>
            </a:extLst>
          </p:cNvPr>
          <p:cNvSpPr txBox="1">
            <a:spLocks/>
          </p:cNvSpPr>
          <p:nvPr/>
        </p:nvSpPr>
        <p:spPr>
          <a:xfrm>
            <a:off x="4907280" y="3921760"/>
            <a:ext cx="6402979" cy="2467549"/>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2700" b="1" kern="1200">
                <a:solidFill>
                  <a:schemeClr val="bg1"/>
                </a:solidFill>
                <a:latin typeface="+mn-lt"/>
                <a:ea typeface="+mj-ea"/>
                <a:cs typeface="+mj-cs"/>
              </a:defRPr>
            </a:lvl1pPr>
          </a:lstStyle>
          <a:p>
            <a:pPr marL="457200" indent="-457200">
              <a:buFont typeface="Arial" panose="020B0604020202020204" pitchFamily="34" charset="0"/>
              <a:buChar char="•"/>
            </a:pPr>
            <a:br>
              <a:rPr lang="en-US" dirty="0"/>
            </a:br>
            <a:br>
              <a:rPr lang="en-US" dirty="0"/>
            </a:br>
            <a:br>
              <a:rPr lang="en-US" dirty="0"/>
            </a:br>
            <a:br>
              <a:rPr lang="en-US" dirty="0"/>
            </a:br>
            <a:br>
              <a:rPr lang="en-US" dirty="0"/>
            </a:br>
            <a:br>
              <a:rPr lang="en-US" dirty="0"/>
            </a:br>
            <a:br>
              <a:rPr lang="en-US" dirty="0"/>
            </a:br>
            <a:r>
              <a:rPr lang="en-US" dirty="0"/>
              <a:t>Travelled USA in the year 2015. for few months. </a:t>
            </a:r>
            <a:br>
              <a:rPr lang="en-US" dirty="0"/>
            </a:br>
            <a:br>
              <a:rPr lang="en-US" dirty="0"/>
            </a:br>
            <a:r>
              <a:rPr lang="en-US" dirty="0"/>
              <a:t>Travelled back to India Joined AON Gurugram office for YSA project. And worked few months Noida.</a:t>
            </a:r>
            <a:endParaRPr lang="en-IN" dirty="0"/>
          </a:p>
        </p:txBody>
      </p:sp>
    </p:spTree>
    <p:extLst>
      <p:ext uri="{BB962C8B-B14F-4D97-AF65-F5344CB8AC3E}">
        <p14:creationId xmlns:p14="http://schemas.microsoft.com/office/powerpoint/2010/main" val="25616713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59">
            <a:extLst>
              <a:ext uri="{FF2B5EF4-FFF2-40B4-BE49-F238E27FC236}">
                <a16:creationId xmlns:a16="http://schemas.microsoft.com/office/drawing/2014/main" id="{0031CE36-F77D-3964-C169-771DBA49D28A}"/>
              </a:ext>
            </a:extLst>
          </p:cNvPr>
          <p:cNvSpPr>
            <a:spLocks noGrp="1"/>
          </p:cNvSpPr>
          <p:nvPr>
            <p:ph type="title"/>
          </p:nvPr>
        </p:nvSpPr>
        <p:spPr/>
        <p:txBody>
          <a:bodyPr/>
          <a:lstStyle/>
          <a:p>
            <a:r>
              <a:rPr lang="en-US" dirty="0"/>
              <a:t>Family</a:t>
            </a:r>
          </a:p>
        </p:txBody>
      </p:sp>
      <p:pic>
        <p:nvPicPr>
          <p:cNvPr id="26" name="Picture Placeholder 25" descr="Layout of website design sketches on white paper">
            <a:extLst>
              <a:ext uri="{FF2B5EF4-FFF2-40B4-BE49-F238E27FC236}">
                <a16:creationId xmlns:a16="http://schemas.microsoft.com/office/drawing/2014/main" id="{4CBFAFCC-A306-4EA1-BEE3-7557795635A8}"/>
              </a:ext>
            </a:extLst>
          </p:cNvPr>
          <p:cNvPicPr>
            <a:picLocks noGrp="1" noChangeAspect="1"/>
          </p:cNvPicPr>
          <p:nvPr>
            <p:ph type="pic" sz="quarter" idx="51"/>
          </p:nvPr>
        </p:nvPicPr>
        <p:blipFill>
          <a:blip r:embed="rId3" cstate="print">
            <a:extLst>
              <a:ext uri="{28A0092B-C50C-407E-A947-70E740481C1C}">
                <a14:useLocalDpi xmlns:a14="http://schemas.microsoft.com/office/drawing/2010/main"/>
              </a:ext>
            </a:extLst>
          </a:blip>
          <a:srcRect/>
          <a:stretch>
            <a:fillRect/>
          </a:stretch>
        </p:blipFill>
        <p:spPr/>
      </p:pic>
      <p:sp>
        <p:nvSpPr>
          <p:cNvPr id="37" name="Text Placeholder 36">
            <a:extLst>
              <a:ext uri="{FF2B5EF4-FFF2-40B4-BE49-F238E27FC236}">
                <a16:creationId xmlns:a16="http://schemas.microsoft.com/office/drawing/2014/main" id="{16D3C8BC-FB28-3127-D29E-D4195120A3CA}"/>
              </a:ext>
            </a:extLst>
          </p:cNvPr>
          <p:cNvSpPr>
            <a:spLocks noGrp="1"/>
          </p:cNvSpPr>
          <p:nvPr>
            <p:ph type="body" sz="quarter" idx="27"/>
          </p:nvPr>
        </p:nvSpPr>
        <p:spPr>
          <a:xfrm>
            <a:off x="4550705" y="3625598"/>
            <a:ext cx="5334975" cy="1637282"/>
          </a:xfrm>
        </p:spPr>
        <p:txBody>
          <a:bodyPr/>
          <a:lstStyle/>
          <a:p>
            <a:r>
              <a:rPr lang="en-US" dirty="0"/>
              <a:t>Father worked in the Police Department,</a:t>
            </a:r>
          </a:p>
          <a:p>
            <a:r>
              <a:rPr lang="en-US" dirty="0"/>
              <a:t>Mother worked as Village Administrator</a:t>
            </a:r>
          </a:p>
          <a:p>
            <a:r>
              <a:rPr lang="en-US" dirty="0"/>
              <a:t>Brother is working in Dubai</a:t>
            </a:r>
          </a:p>
          <a:p>
            <a:r>
              <a:rPr lang="en-US" dirty="0"/>
              <a:t>My Wife is working in TCS Bangalore  </a:t>
            </a:r>
          </a:p>
          <a:p>
            <a:endParaRPr lang="en-US" dirty="0"/>
          </a:p>
        </p:txBody>
      </p:sp>
      <p:sp>
        <p:nvSpPr>
          <p:cNvPr id="11" name="Slide Number Placeholder 13">
            <a:extLst>
              <a:ext uri="{FF2B5EF4-FFF2-40B4-BE49-F238E27FC236}">
                <a16:creationId xmlns:a16="http://schemas.microsoft.com/office/drawing/2014/main" id="{930FF33C-2E3C-37EC-75C2-1BE4513D9B62}"/>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6</a:t>
            </a:fld>
            <a:endParaRPr kumimoji="0" lang="en-US" altLang="zh-CN" sz="1200" u="none" strike="noStrike" kern="1200" cap="none" spc="0" normalizeH="0" baseline="0" dirty="0">
              <a:ln>
                <a:noFill/>
              </a:ln>
              <a:solidFill>
                <a:schemeClr val="bg1"/>
              </a:solidFill>
              <a:effectLst/>
              <a:uLnTx/>
              <a:uFillTx/>
            </a:endParaRPr>
          </a:p>
        </p:txBody>
      </p:sp>
    </p:spTree>
    <p:extLst>
      <p:ext uri="{BB962C8B-B14F-4D97-AF65-F5344CB8AC3E}">
        <p14:creationId xmlns:p14="http://schemas.microsoft.com/office/powerpoint/2010/main" val="4182148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59">
            <a:extLst>
              <a:ext uri="{FF2B5EF4-FFF2-40B4-BE49-F238E27FC236}">
                <a16:creationId xmlns:a16="http://schemas.microsoft.com/office/drawing/2014/main" id="{0031CE36-F77D-3964-C169-771DBA49D28A}"/>
              </a:ext>
            </a:extLst>
          </p:cNvPr>
          <p:cNvSpPr>
            <a:spLocks noGrp="1"/>
          </p:cNvSpPr>
          <p:nvPr>
            <p:ph type="title"/>
          </p:nvPr>
        </p:nvSpPr>
        <p:spPr/>
        <p:txBody>
          <a:bodyPr/>
          <a:lstStyle/>
          <a:p>
            <a:r>
              <a:rPr lang="en-US" dirty="0"/>
              <a:t>Travel</a:t>
            </a:r>
          </a:p>
        </p:txBody>
      </p:sp>
      <p:pic>
        <p:nvPicPr>
          <p:cNvPr id="26" name="Picture Placeholder 25" descr="Layout of website design sketches on white paper">
            <a:extLst>
              <a:ext uri="{FF2B5EF4-FFF2-40B4-BE49-F238E27FC236}">
                <a16:creationId xmlns:a16="http://schemas.microsoft.com/office/drawing/2014/main" id="{4CBFAFCC-A306-4EA1-BEE3-7557795635A8}"/>
              </a:ext>
            </a:extLst>
          </p:cNvPr>
          <p:cNvPicPr>
            <a:picLocks noGrp="1" noChangeAspect="1"/>
          </p:cNvPicPr>
          <p:nvPr>
            <p:ph type="pic" sz="quarter" idx="51"/>
          </p:nvPr>
        </p:nvPicPr>
        <p:blipFill>
          <a:blip r:embed="rId3" cstate="print">
            <a:extLst>
              <a:ext uri="{28A0092B-C50C-407E-A947-70E740481C1C}">
                <a14:useLocalDpi xmlns:a14="http://schemas.microsoft.com/office/drawing/2010/main"/>
              </a:ext>
            </a:extLst>
          </a:blip>
          <a:srcRect/>
          <a:stretch>
            <a:fillRect/>
          </a:stretch>
        </p:blipFill>
        <p:spPr/>
      </p:pic>
      <p:sp>
        <p:nvSpPr>
          <p:cNvPr id="37" name="Text Placeholder 36">
            <a:extLst>
              <a:ext uri="{FF2B5EF4-FFF2-40B4-BE49-F238E27FC236}">
                <a16:creationId xmlns:a16="http://schemas.microsoft.com/office/drawing/2014/main" id="{16D3C8BC-FB28-3127-D29E-D4195120A3CA}"/>
              </a:ext>
            </a:extLst>
          </p:cNvPr>
          <p:cNvSpPr>
            <a:spLocks noGrp="1"/>
          </p:cNvSpPr>
          <p:nvPr>
            <p:ph type="body" sz="quarter" idx="27"/>
          </p:nvPr>
        </p:nvSpPr>
        <p:spPr>
          <a:xfrm>
            <a:off x="4550705" y="3625598"/>
            <a:ext cx="5334975" cy="1637282"/>
          </a:xfrm>
        </p:spPr>
        <p:txBody>
          <a:bodyPr/>
          <a:lstStyle/>
          <a:p>
            <a:endParaRPr lang="en-US" dirty="0"/>
          </a:p>
        </p:txBody>
      </p:sp>
      <p:sp>
        <p:nvSpPr>
          <p:cNvPr id="11" name="Slide Number Placeholder 13">
            <a:extLst>
              <a:ext uri="{FF2B5EF4-FFF2-40B4-BE49-F238E27FC236}">
                <a16:creationId xmlns:a16="http://schemas.microsoft.com/office/drawing/2014/main" id="{930FF33C-2E3C-37EC-75C2-1BE4513D9B62}"/>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en-US" altLang="zh-CN" sz="1200" u="none" strike="noStrike" kern="1200" cap="none" spc="0" normalizeH="0" baseline="0" dirty="0">
              <a:ln>
                <a:noFill/>
              </a:ln>
              <a:solidFill>
                <a:schemeClr val="bg1"/>
              </a:solidFill>
              <a:effectLst/>
              <a:uLnTx/>
              <a:uFillTx/>
            </a:endParaRPr>
          </a:p>
        </p:txBody>
      </p:sp>
      <p:pic>
        <p:nvPicPr>
          <p:cNvPr id="3" name="Picture 2">
            <a:extLst>
              <a:ext uri="{FF2B5EF4-FFF2-40B4-BE49-F238E27FC236}">
                <a16:creationId xmlns:a16="http://schemas.microsoft.com/office/drawing/2014/main" id="{2BB890B7-FF2C-3514-9B61-9AA71B24A794}"/>
              </a:ext>
            </a:extLst>
          </p:cNvPr>
          <p:cNvPicPr>
            <a:picLocks noChangeAspect="1"/>
          </p:cNvPicPr>
          <p:nvPr/>
        </p:nvPicPr>
        <p:blipFill>
          <a:blip r:embed="rId4"/>
          <a:stretch>
            <a:fillRect/>
          </a:stretch>
        </p:blipFill>
        <p:spPr>
          <a:xfrm>
            <a:off x="3809241" y="932385"/>
            <a:ext cx="7843520" cy="4411058"/>
          </a:xfrm>
          <a:prstGeom prst="rect">
            <a:avLst/>
          </a:prstGeom>
        </p:spPr>
      </p:pic>
    </p:spTree>
    <p:extLst>
      <p:ext uri="{BB962C8B-B14F-4D97-AF65-F5344CB8AC3E}">
        <p14:creationId xmlns:p14="http://schemas.microsoft.com/office/powerpoint/2010/main" val="2507394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59">
            <a:extLst>
              <a:ext uri="{FF2B5EF4-FFF2-40B4-BE49-F238E27FC236}">
                <a16:creationId xmlns:a16="http://schemas.microsoft.com/office/drawing/2014/main" id="{0031CE36-F77D-3964-C169-771DBA49D28A}"/>
              </a:ext>
            </a:extLst>
          </p:cNvPr>
          <p:cNvSpPr>
            <a:spLocks noGrp="1"/>
          </p:cNvSpPr>
          <p:nvPr>
            <p:ph type="title"/>
          </p:nvPr>
        </p:nvSpPr>
        <p:spPr/>
        <p:txBody>
          <a:bodyPr/>
          <a:lstStyle/>
          <a:p>
            <a:r>
              <a:rPr lang="en-US" dirty="0"/>
              <a:t>Travel</a:t>
            </a:r>
          </a:p>
        </p:txBody>
      </p:sp>
      <p:pic>
        <p:nvPicPr>
          <p:cNvPr id="26" name="Picture Placeholder 25" descr="Layout of website design sketches on white paper">
            <a:extLst>
              <a:ext uri="{FF2B5EF4-FFF2-40B4-BE49-F238E27FC236}">
                <a16:creationId xmlns:a16="http://schemas.microsoft.com/office/drawing/2014/main" id="{4CBFAFCC-A306-4EA1-BEE3-7557795635A8}"/>
              </a:ext>
            </a:extLst>
          </p:cNvPr>
          <p:cNvPicPr>
            <a:picLocks noGrp="1" noChangeAspect="1"/>
          </p:cNvPicPr>
          <p:nvPr>
            <p:ph type="pic" sz="quarter" idx="51"/>
          </p:nvPr>
        </p:nvPicPr>
        <p:blipFill>
          <a:blip r:embed="rId3" cstate="print">
            <a:extLst>
              <a:ext uri="{28A0092B-C50C-407E-A947-70E740481C1C}">
                <a14:useLocalDpi xmlns:a14="http://schemas.microsoft.com/office/drawing/2010/main"/>
              </a:ext>
            </a:extLst>
          </a:blip>
          <a:srcRect/>
          <a:stretch>
            <a:fillRect/>
          </a:stretch>
        </p:blipFill>
        <p:spPr/>
      </p:pic>
      <p:sp>
        <p:nvSpPr>
          <p:cNvPr id="37" name="Text Placeholder 36">
            <a:extLst>
              <a:ext uri="{FF2B5EF4-FFF2-40B4-BE49-F238E27FC236}">
                <a16:creationId xmlns:a16="http://schemas.microsoft.com/office/drawing/2014/main" id="{16D3C8BC-FB28-3127-D29E-D4195120A3CA}"/>
              </a:ext>
            </a:extLst>
          </p:cNvPr>
          <p:cNvSpPr>
            <a:spLocks noGrp="1"/>
          </p:cNvSpPr>
          <p:nvPr>
            <p:ph type="body" sz="quarter" idx="27"/>
          </p:nvPr>
        </p:nvSpPr>
        <p:spPr>
          <a:xfrm>
            <a:off x="4550705" y="3625598"/>
            <a:ext cx="5334975" cy="1637282"/>
          </a:xfrm>
        </p:spPr>
        <p:txBody>
          <a:bodyPr/>
          <a:lstStyle/>
          <a:p>
            <a:endParaRPr lang="en-US" dirty="0"/>
          </a:p>
        </p:txBody>
      </p:sp>
      <p:sp>
        <p:nvSpPr>
          <p:cNvPr id="11" name="Slide Number Placeholder 13">
            <a:extLst>
              <a:ext uri="{FF2B5EF4-FFF2-40B4-BE49-F238E27FC236}">
                <a16:creationId xmlns:a16="http://schemas.microsoft.com/office/drawing/2014/main" id="{930FF33C-2E3C-37EC-75C2-1BE4513D9B62}"/>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8</a:t>
            </a:fld>
            <a:endParaRPr kumimoji="0" lang="en-US" altLang="zh-CN" sz="1200" u="none" strike="noStrike" kern="1200" cap="none" spc="0" normalizeH="0" baseline="0" dirty="0">
              <a:ln>
                <a:noFill/>
              </a:ln>
              <a:solidFill>
                <a:schemeClr val="bg1"/>
              </a:solidFill>
              <a:effectLst/>
              <a:uLnTx/>
              <a:uFillTx/>
            </a:endParaRPr>
          </a:p>
        </p:txBody>
      </p:sp>
      <p:pic>
        <p:nvPicPr>
          <p:cNvPr id="4" name="Picture 3">
            <a:extLst>
              <a:ext uri="{FF2B5EF4-FFF2-40B4-BE49-F238E27FC236}">
                <a16:creationId xmlns:a16="http://schemas.microsoft.com/office/drawing/2014/main" id="{81783DB8-105D-8D30-CB20-EC3B0E91B5D5}"/>
              </a:ext>
            </a:extLst>
          </p:cNvPr>
          <p:cNvPicPr>
            <a:picLocks noChangeAspect="1"/>
          </p:cNvPicPr>
          <p:nvPr/>
        </p:nvPicPr>
        <p:blipFill>
          <a:blip r:embed="rId4"/>
          <a:stretch>
            <a:fillRect/>
          </a:stretch>
        </p:blipFill>
        <p:spPr>
          <a:xfrm>
            <a:off x="3969568" y="637762"/>
            <a:ext cx="8222432" cy="4625118"/>
          </a:xfrm>
          <a:prstGeom prst="rect">
            <a:avLst/>
          </a:prstGeom>
        </p:spPr>
      </p:pic>
    </p:spTree>
    <p:extLst>
      <p:ext uri="{BB962C8B-B14F-4D97-AF65-F5344CB8AC3E}">
        <p14:creationId xmlns:p14="http://schemas.microsoft.com/office/powerpoint/2010/main" val="1792931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59">
            <a:extLst>
              <a:ext uri="{FF2B5EF4-FFF2-40B4-BE49-F238E27FC236}">
                <a16:creationId xmlns:a16="http://schemas.microsoft.com/office/drawing/2014/main" id="{0031CE36-F77D-3964-C169-771DBA49D28A}"/>
              </a:ext>
            </a:extLst>
          </p:cNvPr>
          <p:cNvSpPr>
            <a:spLocks noGrp="1"/>
          </p:cNvSpPr>
          <p:nvPr>
            <p:ph type="title"/>
          </p:nvPr>
        </p:nvSpPr>
        <p:spPr/>
        <p:txBody>
          <a:bodyPr/>
          <a:lstStyle/>
          <a:p>
            <a:r>
              <a:rPr lang="en-US" dirty="0"/>
              <a:t>Travel</a:t>
            </a:r>
          </a:p>
        </p:txBody>
      </p:sp>
      <p:pic>
        <p:nvPicPr>
          <p:cNvPr id="26" name="Picture Placeholder 25" descr="Layout of website design sketches on white paper">
            <a:extLst>
              <a:ext uri="{FF2B5EF4-FFF2-40B4-BE49-F238E27FC236}">
                <a16:creationId xmlns:a16="http://schemas.microsoft.com/office/drawing/2014/main" id="{4CBFAFCC-A306-4EA1-BEE3-7557795635A8}"/>
              </a:ext>
            </a:extLst>
          </p:cNvPr>
          <p:cNvPicPr>
            <a:picLocks noGrp="1" noChangeAspect="1"/>
          </p:cNvPicPr>
          <p:nvPr>
            <p:ph type="pic" sz="quarter" idx="51"/>
          </p:nvPr>
        </p:nvPicPr>
        <p:blipFill>
          <a:blip r:embed="rId3" cstate="print">
            <a:extLst>
              <a:ext uri="{28A0092B-C50C-407E-A947-70E740481C1C}">
                <a14:useLocalDpi xmlns:a14="http://schemas.microsoft.com/office/drawing/2010/main"/>
              </a:ext>
            </a:extLst>
          </a:blip>
          <a:srcRect/>
          <a:stretch>
            <a:fillRect/>
          </a:stretch>
        </p:blipFill>
        <p:spPr/>
      </p:pic>
      <p:sp>
        <p:nvSpPr>
          <p:cNvPr id="37" name="Text Placeholder 36">
            <a:extLst>
              <a:ext uri="{FF2B5EF4-FFF2-40B4-BE49-F238E27FC236}">
                <a16:creationId xmlns:a16="http://schemas.microsoft.com/office/drawing/2014/main" id="{16D3C8BC-FB28-3127-D29E-D4195120A3CA}"/>
              </a:ext>
            </a:extLst>
          </p:cNvPr>
          <p:cNvSpPr>
            <a:spLocks noGrp="1"/>
          </p:cNvSpPr>
          <p:nvPr>
            <p:ph type="body" sz="quarter" idx="27"/>
          </p:nvPr>
        </p:nvSpPr>
        <p:spPr>
          <a:xfrm>
            <a:off x="4550705" y="3625598"/>
            <a:ext cx="5334975" cy="1637282"/>
          </a:xfrm>
        </p:spPr>
        <p:txBody>
          <a:bodyPr/>
          <a:lstStyle/>
          <a:p>
            <a:endParaRPr lang="en-US" dirty="0"/>
          </a:p>
        </p:txBody>
      </p:sp>
      <p:sp>
        <p:nvSpPr>
          <p:cNvPr id="11" name="Slide Number Placeholder 13">
            <a:extLst>
              <a:ext uri="{FF2B5EF4-FFF2-40B4-BE49-F238E27FC236}">
                <a16:creationId xmlns:a16="http://schemas.microsoft.com/office/drawing/2014/main" id="{930FF33C-2E3C-37EC-75C2-1BE4513D9B62}"/>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9</a:t>
            </a:fld>
            <a:endParaRPr kumimoji="0" lang="en-US" altLang="zh-CN" sz="1200" u="none" strike="noStrike" kern="1200" cap="none" spc="0" normalizeH="0" baseline="0" dirty="0">
              <a:ln>
                <a:noFill/>
              </a:ln>
              <a:solidFill>
                <a:schemeClr val="bg1"/>
              </a:solidFill>
              <a:effectLst/>
              <a:uLnTx/>
              <a:uFillTx/>
            </a:endParaRPr>
          </a:p>
        </p:txBody>
      </p:sp>
      <p:pic>
        <p:nvPicPr>
          <p:cNvPr id="3" name="Picture 2">
            <a:extLst>
              <a:ext uri="{FF2B5EF4-FFF2-40B4-BE49-F238E27FC236}">
                <a16:creationId xmlns:a16="http://schemas.microsoft.com/office/drawing/2014/main" id="{89C51F1E-2CB8-9D25-3D4C-3864A71B716B}"/>
              </a:ext>
            </a:extLst>
          </p:cNvPr>
          <p:cNvPicPr>
            <a:picLocks noChangeAspect="1"/>
          </p:cNvPicPr>
          <p:nvPr/>
        </p:nvPicPr>
        <p:blipFill>
          <a:blip r:embed="rId4"/>
          <a:stretch>
            <a:fillRect/>
          </a:stretch>
        </p:blipFill>
        <p:spPr>
          <a:xfrm>
            <a:off x="3548097" y="493522"/>
            <a:ext cx="8695605" cy="4891278"/>
          </a:xfrm>
          <a:prstGeom prst="rect">
            <a:avLst/>
          </a:prstGeom>
        </p:spPr>
      </p:pic>
    </p:spTree>
    <p:extLst>
      <p:ext uri="{BB962C8B-B14F-4D97-AF65-F5344CB8AC3E}">
        <p14:creationId xmlns:p14="http://schemas.microsoft.com/office/powerpoint/2010/main" val="1635253312"/>
      </p:ext>
    </p:extLst>
  </p:cSld>
  <p:clrMapOvr>
    <a:masterClrMapping/>
  </p:clrMapOvr>
</p:sld>
</file>

<file path=ppt/theme/theme1.xml><?xml version="1.0" encoding="utf-8"?>
<a:theme xmlns:a="http://schemas.openxmlformats.org/drawingml/2006/main" name="Custom">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Dark Presentation_win32_v5" id="{58BAEBF1-5D61-4C15-85CE-FF9951014D92}" vid="{276E4683-2F29-4A34-B0D2-95452F46AA5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37AE0CD-4570-4F66-89CD-DDD19F091E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4D5854E-F453-4846-A87D-6EF3DCF73E3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F8C25491-3B09-4F3E-8C86-936D290E4013}">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dark</Template>
  <TotalTime>91</TotalTime>
  <Words>209</Words>
  <Application>Microsoft Office PowerPoint</Application>
  <PresentationFormat>Widescreen</PresentationFormat>
  <Paragraphs>42</Paragraphs>
  <Slides>12</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等线</vt:lpstr>
      <vt:lpstr>Abadi</vt:lpstr>
      <vt:lpstr>Arial</vt:lpstr>
      <vt:lpstr>Calibri</vt:lpstr>
      <vt:lpstr>Posterama Text Black</vt:lpstr>
      <vt:lpstr>Posterama Text SemiBold</vt:lpstr>
      <vt:lpstr>Custom</vt:lpstr>
      <vt:lpstr>Employee   Spotlight</vt:lpstr>
      <vt:lpstr>Introduction</vt:lpstr>
      <vt:lpstr>Carrier</vt:lpstr>
      <vt:lpstr>        Start Carrier as Junior developer in Coimbatore City  Shifted as developer as Struts frame work in Chennai City.  In the year 2009 moved to Bangalore for my carrier growth.</vt:lpstr>
      <vt:lpstr>        Joined Cignex Technologies 2010 December, Start working different clients  Travelled Saudi Arabia for STC Project   Joined AON in the Year 2014. Star working with Core team, AE team, YSA team different teams, </vt:lpstr>
      <vt:lpstr>Family</vt:lpstr>
      <vt:lpstr>Travel</vt:lpstr>
      <vt:lpstr>Travel</vt:lpstr>
      <vt:lpstr>Travel</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Muthukumar Thangavinayagam</dc:creator>
  <cp:lastModifiedBy>Muthukumar Thangavinayagam</cp:lastModifiedBy>
  <cp:revision>1</cp:revision>
  <dcterms:created xsi:type="dcterms:W3CDTF">2024-08-09T11:23:13Z</dcterms:created>
  <dcterms:modified xsi:type="dcterms:W3CDTF">2024-08-09T12:54:53Z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